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61" r:id="rId4"/>
    <p:sldId id="258" r:id="rId5"/>
    <p:sldId id="262" r:id="rId6"/>
    <p:sldId id="264" r:id="rId7"/>
    <p:sldId id="259" r:id="rId8"/>
    <p:sldId id="260" r:id="rId9"/>
    <p:sldId id="263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22" autoAdjust="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EFA8A-BA74-4036-B376-0ADB30C89279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E0FE3F4C-C55F-4E21-A9A8-3D49A9EAEB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EFA8A-BA74-4036-B376-0ADB30C89279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E3F4C-C55F-4E21-A9A8-3D49A9EAEB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EFA8A-BA74-4036-B376-0ADB30C89279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E3F4C-C55F-4E21-A9A8-3D49A9EAEB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EFA8A-BA74-4036-B376-0ADB30C89279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E0FE3F4C-C55F-4E21-A9A8-3D49A9EAEB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EFA8A-BA74-4036-B376-0ADB30C89279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E3F4C-C55F-4E21-A9A8-3D49A9EAEB93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EFA8A-BA74-4036-B376-0ADB30C89279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E3F4C-C55F-4E21-A9A8-3D49A9EAEB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EFA8A-BA74-4036-B376-0ADB30C89279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E0FE3F4C-C55F-4E21-A9A8-3D49A9EAEB93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EFA8A-BA74-4036-B376-0ADB30C89279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E3F4C-C55F-4E21-A9A8-3D49A9EAEB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EFA8A-BA74-4036-B376-0ADB30C89279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E3F4C-C55F-4E21-A9A8-3D49A9EAEB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EFA8A-BA74-4036-B376-0ADB30C89279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E3F4C-C55F-4E21-A9A8-3D49A9EAEB9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EFA8A-BA74-4036-B376-0ADB30C89279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FE3F4C-C55F-4E21-A9A8-3D49A9EAEB93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BCEFA8A-BA74-4036-B376-0ADB30C89279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E0FE3F4C-C55F-4E21-A9A8-3D49A9EAEB93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0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microsoft.com/office/2007/relationships/hdphoto" Target="../media/hdphoto2.wdp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0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microsoft.com/office/2007/relationships/hdphoto" Target="../media/hdphoto2.wdp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1196753"/>
            <a:ext cx="8299648" cy="1512168"/>
          </a:xfrm>
        </p:spPr>
        <p:txBody>
          <a:bodyPr>
            <a:normAutofit/>
          </a:bodyPr>
          <a:lstStyle/>
          <a:p>
            <a:pPr algn="ctr"/>
            <a:r>
              <a:rPr lang="ru-RU" sz="27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мәктәпкәчә яшьтәге </a:t>
            </a:r>
            <a:r>
              <a:rPr lang="ru-RU" sz="27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балаларда</a:t>
            </a:r>
            <a:r>
              <a:rPr lang="ru-RU" sz="27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сәламәт</a:t>
            </a:r>
            <a:r>
              <a:rPr lang="ru-RU" sz="27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яшәү</a:t>
            </a:r>
            <a:r>
              <a:rPr lang="ru-RU" sz="27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рәвеше</a:t>
            </a:r>
            <a:r>
              <a:rPr lang="ru-RU" sz="27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нигезләрен</a:t>
            </a:r>
            <a:r>
              <a:rPr lang="ru-RU" sz="27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формалаштыру</a:t>
            </a:r>
            <a:endParaRPr lang="ru-RU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1000" y="188640"/>
            <a:ext cx="8458200" cy="864096"/>
          </a:xfrm>
        </p:spPr>
        <p:txBody>
          <a:bodyPr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 бюджет </a:t>
            </a:r>
            <a:r>
              <a:rPr lang="tt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мәктәпкәчә белем бирү учреждениесе</a:t>
            </a:r>
            <a:br>
              <a:rPr lang="tt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Актаныш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гомуми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үсеш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бирүче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2нче балалар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бакчасы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b="1" dirty="0"/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395536" y="5877272"/>
            <a:ext cx="8458200" cy="576064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marL="0" indent="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400" kern="1200">
                <a:solidFill>
                  <a:schemeClr val="tx2">
                    <a:shade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70000"/>
              <a:buFont typeface="Wingdings 2"/>
              <a:buNone/>
              <a:defRPr kumimoji="0"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60000"/>
              <a:buFont typeface="Wingdings 2"/>
              <a:buNone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t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26 март 2024</a:t>
            </a:r>
            <a:endParaRPr lang="ru-RU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18"/>
          <a:stretch/>
        </p:blipFill>
        <p:spPr bwMode="auto">
          <a:xfrm>
            <a:off x="2279744" y="2610029"/>
            <a:ext cx="4689784" cy="270564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31562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595536"/>
          </a:xfrm>
        </p:spPr>
        <p:txBody>
          <a:bodyPr>
            <a:normAutofit/>
          </a:bodyPr>
          <a:lstStyle/>
          <a:p>
            <a:pPr algn="ctr"/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124745"/>
            <a:ext cx="8659688" cy="2592287"/>
          </a:xfrm>
        </p:spPr>
        <p:txBody>
          <a:bodyPr>
            <a:normAutofit lnSpcReduction="10000"/>
          </a:bodyPr>
          <a:lstStyle/>
          <a:p>
            <a:pPr marL="0" indent="0"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tt-RU" sz="2800" b="1" dirty="0" smtClean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“Бала </a:t>
            </a:r>
            <a:r>
              <a:rPr lang="tt-RU" sz="2800" b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аң эшчәнлегенә һәм тирән фикерләү сәләтенә ия булсын өчен, аның сәламәтлеге турында кайгыртырга кирәк: ул йөгерсен, сикерсен, көч </a:t>
            </a:r>
            <a:r>
              <a:rPr lang="tt-RU" sz="2800" b="1" dirty="0" smtClean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түксен – һәрвакыт хәрәкәттә </a:t>
            </a:r>
            <a:r>
              <a:rPr lang="tt-RU" sz="2800" b="1" dirty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булсын</a:t>
            </a:r>
            <a:r>
              <a:rPr lang="tt-RU" sz="2800" b="1" dirty="0" smtClean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”</a:t>
            </a:r>
          </a:p>
          <a:p>
            <a:pPr marL="0" indent="0"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tt-RU" sz="2800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tt-RU" sz="2800" b="1" dirty="0" smtClean="0">
                <a:solidFill>
                  <a:srgbClr val="7030A0"/>
                </a:solidFill>
                <a:latin typeface="Times New Roman"/>
                <a:ea typeface="Calibri"/>
                <a:cs typeface="Times New Roman"/>
              </a:rPr>
              <a:t>Ж.Ж.Руссо</a:t>
            </a:r>
            <a:r>
              <a:rPr lang="tt-RU" sz="2800" dirty="0">
                <a:latin typeface="Times New Roman"/>
                <a:ea typeface="Calibri"/>
                <a:cs typeface="Times New Roman"/>
              </a:rPr>
              <a:t>  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>
              <a:buFontTx/>
              <a:buChar char="-"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19672" y="3573016"/>
            <a:ext cx="6341168" cy="28535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2637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595536"/>
          </a:xfrm>
        </p:spPr>
        <p:txBody>
          <a:bodyPr>
            <a:normAutofit fontScale="90000"/>
          </a:bodyPr>
          <a:lstStyle/>
          <a:p>
            <a:pPr algn="ctr"/>
            <a:r>
              <a:rPr lang="tt-RU" sz="1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Сәламәтлек саклау технологияләренең максатлары </a:t>
            </a:r>
            <a:br>
              <a:rPr lang="tt-RU" sz="1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t-RU" sz="1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һәм бурычлары: 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554162"/>
            <a:ext cx="8659688" cy="4525963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бакчасы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һәм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гаиләнең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бердәм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эшчәнлеге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аша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балалар,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педагоглар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һәм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ата-аналарда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сәламәт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яшәү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рәвеше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күнекмәләрен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формалаштыру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t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сәламәтлек саклау эшен оештыруның фәнни-методик нигезләрен өйрәнү һәм белем бирү киңлеген булдыруда куллану,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балаларның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сәламәтлеген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саклау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хәрәкәт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активлыгын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һәм психик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эшчәнлеген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арттыру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балаларның 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сәламәтлекләрен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ныгыту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һәм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үстерү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өчен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шартлар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тудыру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балаларда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уңай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кәеф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булдыру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һәм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психоэмоциональ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киеренкелекне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бетерү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FontTx/>
              <a:buChar char="-"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5841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595536"/>
          </a:xfrm>
        </p:spPr>
        <p:txBody>
          <a:bodyPr>
            <a:normAutofit fontScale="90000"/>
          </a:bodyPr>
          <a:lstStyle/>
          <a:p>
            <a:pPr algn="ctr"/>
            <a:r>
              <a:rPr lang="tt-RU" sz="1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 бакчасының өстенлекле юнәлеш буенча </a:t>
            </a:r>
            <a:br>
              <a:rPr lang="tt-RU" sz="1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t-RU" sz="1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2023-2024 уку елына эш планы</a:t>
            </a:r>
            <a:r>
              <a:rPr lang="tt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3" r="3893" b="4887"/>
          <a:stretch/>
        </p:blipFill>
        <p:spPr bwMode="auto">
          <a:xfrm>
            <a:off x="899592" y="1448200"/>
            <a:ext cx="3140914" cy="4460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1" r="9178" b="6274"/>
          <a:stretch/>
        </p:blipFill>
        <p:spPr bwMode="auto">
          <a:xfrm>
            <a:off x="4860032" y="1448200"/>
            <a:ext cx="3024337" cy="4460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1884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59553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Педагогик к</a:t>
            </a:r>
            <a:r>
              <a:rPr lang="tt-RU" sz="1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иңәшмә </a:t>
            </a:r>
            <a:r>
              <a:rPr lang="ru-RU" sz="1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«Мәктәпкәчә белем бирү </a:t>
            </a:r>
            <a:r>
              <a:rPr lang="ru-RU" sz="1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учреждениеләрендә</a:t>
            </a:r>
            <a:r>
              <a:rPr lang="ru-RU" sz="1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сәламәтлек</a:t>
            </a:r>
            <a:r>
              <a:rPr lang="ru-RU" sz="1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ныгыту</a:t>
            </a:r>
            <a:r>
              <a:rPr lang="ru-RU" sz="1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ысуллары</a:t>
            </a:r>
            <a:r>
              <a:rPr lang="ru-RU" sz="1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tt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711" t="4300" r="14937" b="5217"/>
          <a:stretch/>
        </p:blipFill>
        <p:spPr bwMode="auto">
          <a:xfrm>
            <a:off x="539552" y="1484784"/>
            <a:ext cx="3672408" cy="24438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731" t="54833" r="17882" b="8068"/>
          <a:stretch/>
        </p:blipFill>
        <p:spPr bwMode="auto">
          <a:xfrm>
            <a:off x="4788025" y="1540994"/>
            <a:ext cx="3635347" cy="2331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11" t="6416" r="20683" b="10000"/>
          <a:stretch/>
        </p:blipFill>
        <p:spPr bwMode="auto">
          <a:xfrm>
            <a:off x="539552" y="4085001"/>
            <a:ext cx="3672408" cy="25685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7" t="22351" r="5791" b="8511"/>
          <a:stretch/>
        </p:blipFill>
        <p:spPr bwMode="auto">
          <a:xfrm rot="16200000">
            <a:off x="5287038" y="3549036"/>
            <a:ext cx="2605459" cy="3603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9955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595536"/>
          </a:xfrm>
        </p:spPr>
        <p:txBody>
          <a:bodyPr>
            <a:normAutofit/>
          </a:bodyPr>
          <a:lstStyle/>
          <a:p>
            <a:pPr algn="ctr"/>
            <a:r>
              <a:rPr lang="tt-RU" sz="1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«балалар бакчасында </a:t>
            </a:r>
            <a:r>
              <a:rPr lang="ru-RU" sz="1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сәламәтлекне</a:t>
            </a:r>
            <a:r>
              <a:rPr lang="ru-RU" sz="1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ныгыту</a:t>
            </a:r>
            <a:r>
              <a:rPr lang="ru-RU" sz="1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tt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711" t="4300" r="14937" b="5217"/>
          <a:stretch/>
        </p:blipFill>
        <p:spPr bwMode="auto">
          <a:xfrm>
            <a:off x="539552" y="1484784"/>
            <a:ext cx="3672408" cy="24438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731" t="54833" r="17882" b="8068"/>
          <a:stretch/>
        </p:blipFill>
        <p:spPr bwMode="auto">
          <a:xfrm>
            <a:off x="4788025" y="1540994"/>
            <a:ext cx="3635347" cy="2331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11" t="6416" r="20683" b="10000"/>
          <a:stretch/>
        </p:blipFill>
        <p:spPr bwMode="auto">
          <a:xfrm>
            <a:off x="539552" y="4085001"/>
            <a:ext cx="3672408" cy="25685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7" t="22351" r="5791" b="8511"/>
          <a:stretch/>
        </p:blipFill>
        <p:spPr bwMode="auto">
          <a:xfrm rot="16200000">
            <a:off x="5287038" y="3549036"/>
            <a:ext cx="2605459" cy="36034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2243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595536"/>
          </a:xfrm>
        </p:spPr>
        <p:txBody>
          <a:bodyPr>
            <a:normAutofit fontScale="90000"/>
          </a:bodyPr>
          <a:lstStyle/>
          <a:p>
            <a:pPr algn="ctr"/>
            <a:r>
              <a:rPr lang="tt-RU" sz="1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Вебинар </a:t>
            </a:r>
            <a:r>
              <a:rPr lang="ru-RU" sz="1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«Реализация </a:t>
            </a:r>
            <a:r>
              <a:rPr lang="ru-RU" sz="1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здоровьесберегающих</a:t>
            </a:r>
            <a:r>
              <a:rPr lang="ru-RU" sz="1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технологий в образовательных организациях»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134" y="1412776"/>
            <a:ext cx="3775585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55776" y="2780928"/>
            <a:ext cx="3764840" cy="2662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76055" y="4112030"/>
            <a:ext cx="3610613" cy="2553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8172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595536"/>
          </a:xfrm>
        </p:spPr>
        <p:txBody>
          <a:bodyPr>
            <a:normAutofit/>
          </a:bodyPr>
          <a:lstStyle/>
          <a:p>
            <a:pPr algn="ctr"/>
            <a:r>
              <a:rPr lang="tt-RU" sz="1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Семинарларда катнашу. Тәҗрибә уртаклашу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6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373" b="28696"/>
          <a:stretch/>
        </p:blipFill>
        <p:spPr bwMode="auto">
          <a:xfrm>
            <a:off x="664585" y="1772815"/>
            <a:ext cx="3024336" cy="4359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6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4" t="20837" b="23761"/>
          <a:stretch/>
        </p:blipFill>
        <p:spPr bwMode="auto">
          <a:xfrm>
            <a:off x="5508104" y="3952467"/>
            <a:ext cx="3294990" cy="2555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79" t="25113" r="29079" b="13149"/>
          <a:stretch/>
        </p:blipFill>
        <p:spPr bwMode="auto">
          <a:xfrm>
            <a:off x="3923928" y="1788024"/>
            <a:ext cx="2606384" cy="20339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0573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595536"/>
          </a:xfrm>
        </p:spPr>
        <p:txBody>
          <a:bodyPr>
            <a:normAutofit/>
          </a:bodyPr>
          <a:lstStyle/>
          <a:p>
            <a:pPr algn="ctr"/>
            <a:r>
              <a:rPr lang="tt-RU" sz="1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Семинарларда катнашу. Тәҗрибә уртаклашу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6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373" b="28696"/>
          <a:stretch/>
        </p:blipFill>
        <p:spPr bwMode="auto">
          <a:xfrm>
            <a:off x="664585" y="1772815"/>
            <a:ext cx="3024336" cy="4359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6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4" t="20837" b="23761"/>
          <a:stretch/>
        </p:blipFill>
        <p:spPr bwMode="auto">
          <a:xfrm>
            <a:off x="5508104" y="3952467"/>
            <a:ext cx="3294990" cy="2555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79" t="25113" r="29079" b="13149"/>
          <a:stretch/>
        </p:blipFill>
        <p:spPr bwMode="auto">
          <a:xfrm>
            <a:off x="3923928" y="1788024"/>
            <a:ext cx="2606384" cy="20339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52907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399</TotalTime>
  <Words>160</Words>
  <Application>Microsoft Office PowerPoint</Application>
  <PresentationFormat>Экран (4:3)</PresentationFormat>
  <Paragraphs>17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Трек</vt:lpstr>
      <vt:lpstr>мәктәпкәчә яшьтәге балаларда сәламәт яшәү рәвеше нигезләрен формалаштыру</vt:lpstr>
      <vt:lpstr>Презентация PowerPoint</vt:lpstr>
      <vt:lpstr>Сәламәтлек саклау технологияләренең максатлары  һәм бурычлары: </vt:lpstr>
      <vt:lpstr>Балалар бакчасының өстенлекле юнәлеш буенча  2023-2024 уку елына эш планы:</vt:lpstr>
      <vt:lpstr>Педагогик киңәшмә «Мәктәпкәчә белем бирү учреждениеләрендә  сәламәтлек ныгыту ысуллары»:</vt:lpstr>
      <vt:lpstr> «балалар бакчасында сәламәтлекне  ныгыту»:</vt:lpstr>
      <vt:lpstr>Вебинар «Реализация здоровьесберегающих технологий в образовательных организациях»</vt:lpstr>
      <vt:lpstr>Семинарларда катнашу. Тәҗрибә уртаклашу</vt:lpstr>
      <vt:lpstr>Семинарларда катнашу. Тәҗрибә уртаклашу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Муршида</dc:creator>
  <cp:lastModifiedBy>Муршида</cp:lastModifiedBy>
  <cp:revision>21</cp:revision>
  <dcterms:created xsi:type="dcterms:W3CDTF">2024-03-25T05:55:09Z</dcterms:created>
  <dcterms:modified xsi:type="dcterms:W3CDTF">2024-03-25T12:35:04Z</dcterms:modified>
</cp:coreProperties>
</file>